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69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laylist Script" panose="020B0604020202020204" charset="0"/>
      <p:regular r:id="rId24"/>
    </p:embeddedFont>
    <p:embeddedFont>
      <p:font typeface="Space Mono" panose="020B0604020202020204" charset="0"/>
      <p:regular r:id="rId25"/>
    </p:embeddedFont>
    <p:embeddedFont>
      <p:font typeface="Space Mon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15" y="3654728"/>
            <a:ext cx="11368011" cy="51110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5412" y="3097071"/>
            <a:ext cx="8506585" cy="567105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D4368622-BE99-4C64-A07C-00E988DA9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189" y="2974691"/>
            <a:ext cx="8219744" cy="5957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1383" y="3654214"/>
            <a:ext cx="10264013" cy="462886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BD22E33-CBC7-49D1-AEB0-BB10D5FD5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358" y="2995292"/>
            <a:ext cx="8520842" cy="58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626312" y="5029521"/>
            <a:ext cx="14153635" cy="261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3. SUDOKU CRACKERS.pptx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4. sudoku.py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CAA63D1C-2FAA-4410-AB03-2C8BD2EA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84" y="3309543"/>
            <a:ext cx="9183432" cy="5699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3262534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5143500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7006732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1556687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3365880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5287373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7277776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4000" y="3795265"/>
            <a:ext cx="11143868" cy="470387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7685" y="2976018"/>
            <a:ext cx="7822300" cy="59131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349</Words>
  <Application>Microsoft Office PowerPoint</Application>
  <PresentationFormat>Personalizado</PresentationFormat>
  <Paragraphs>71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Calibri</vt:lpstr>
      <vt:lpstr>Be Vietnam</vt:lpstr>
      <vt:lpstr>Space Mono</vt:lpstr>
      <vt:lpstr>Be Vietnam Bold</vt:lpstr>
      <vt:lpstr>Playlist Script</vt:lpstr>
      <vt:lpstr>Arial</vt:lpstr>
      <vt:lpstr>Space Mono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usuario</cp:lastModifiedBy>
  <cp:revision>5</cp:revision>
  <dcterms:created xsi:type="dcterms:W3CDTF">2006-08-16T00:00:00Z</dcterms:created>
  <dcterms:modified xsi:type="dcterms:W3CDTF">2022-01-21T05:10:43Z</dcterms:modified>
  <dc:identifier>DAE2CD_9Xqs</dc:identifier>
</cp:coreProperties>
</file>